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4" r:id="rId6"/>
    <p:sldId id="275" r:id="rId7"/>
    <p:sldId id="276" r:id="rId8"/>
    <p:sldId id="278" r:id="rId9"/>
    <p:sldId id="279" r:id="rId10"/>
    <p:sldId id="282" r:id="rId11"/>
    <p:sldId id="281" r:id="rId12"/>
    <p:sldId id="280" r:id="rId13"/>
    <p:sldId id="27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3" autoAdjust="0"/>
    <p:restoredTop sz="86422" autoAdjust="0"/>
  </p:normalViewPr>
  <p:slideViewPr>
    <p:cSldViewPr>
      <p:cViewPr varScale="1">
        <p:scale>
          <a:sx n="125" d="100"/>
          <a:sy n="125" d="100"/>
        </p:scale>
        <p:origin x="-3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827025"/>
      </p:ext>
    </p:extLst>
  </p:cSld>
  <p:clrMapOvr>
    <a:masterClrMapping/>
  </p:clrMapOvr>
  <p:transition advTm="1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331137"/>
      </p:ext>
    </p:extLst>
  </p:cSld>
  <p:clrMapOvr>
    <a:masterClrMapping/>
  </p:clrMapOvr>
  <p:transition advTm="1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015027"/>
      </p:ext>
    </p:extLst>
  </p:cSld>
  <p:clrMapOvr>
    <a:masterClrMapping/>
  </p:clrMapOvr>
  <p:transition advTm="1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364873"/>
      </p:ext>
    </p:extLst>
  </p:cSld>
  <p:clrMapOvr>
    <a:masterClrMapping/>
  </p:clrMapOvr>
  <p:transition advTm="1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531792"/>
      </p:ext>
    </p:extLst>
  </p:cSld>
  <p:clrMapOvr>
    <a:masterClrMapping/>
  </p:clrMapOvr>
  <p:transition advTm="1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8930973"/>
      </p:ext>
    </p:extLst>
  </p:cSld>
  <p:clrMapOvr>
    <a:masterClrMapping/>
  </p:clrMapOvr>
  <p:transition advTm="1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535605"/>
      </p:ext>
    </p:extLst>
  </p:cSld>
  <p:clrMapOvr>
    <a:masterClrMapping/>
  </p:clrMapOvr>
  <p:transition advTm="1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7994659"/>
      </p:ext>
    </p:extLst>
  </p:cSld>
  <p:clrMapOvr>
    <a:masterClrMapping/>
  </p:clrMapOvr>
  <p:transition advTm="1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2067066"/>
      </p:ext>
    </p:extLst>
  </p:cSld>
  <p:clrMapOvr>
    <a:masterClrMapping/>
  </p:clrMapOvr>
  <p:transition advTm="1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6502111"/>
      </p:ext>
    </p:extLst>
  </p:cSld>
  <p:clrMapOvr>
    <a:masterClrMapping/>
  </p:clrMapOvr>
  <p:transition advTm="1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732154"/>
      </p:ext>
    </p:extLst>
  </p:cSld>
  <p:clrMapOvr>
    <a:masterClrMapping/>
  </p:clrMapOvr>
  <p:transition advTm="1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8600-3F2C-4761-BC4D-BBCE2C89CD80}" type="datetimeFigureOut">
              <a:rPr lang="de-CH" smtClean="0"/>
              <a:t>27.12.2023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EA33-F6E7-4758-9699-041EA0F675B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11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1446"/>
            <a:ext cx="7772400" cy="3483818"/>
          </a:xfrm>
        </p:spPr>
        <p:txBody>
          <a:bodyPr>
            <a:normAutofit/>
          </a:bodyPr>
          <a:lstStyle/>
          <a:p>
            <a:r>
              <a:rPr lang="de-CH" dirty="0" smtClean="0"/>
              <a:t>Altersstatistik der</a:t>
            </a:r>
            <a:br>
              <a:rPr lang="de-CH" dirty="0" smtClean="0"/>
            </a:br>
            <a:r>
              <a:rPr lang="de-CH" dirty="0" smtClean="0"/>
              <a:t>Studentenverbindung</a:t>
            </a:r>
            <a:br>
              <a:rPr lang="de-CH" dirty="0" smtClean="0"/>
            </a:br>
            <a:r>
              <a:rPr lang="de-CH" dirty="0" smtClean="0"/>
              <a:t>Amicitia-Turicensis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548680"/>
            <a:ext cx="27622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07660"/>
      </p:ext>
    </p:extLst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49998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34909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17492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58389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30562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63256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231916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731046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64592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90389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2700"/>
            <a:ext cx="915035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855281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524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49685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7858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449219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432721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491473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78513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43238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41390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32192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2700"/>
            <a:ext cx="915035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83056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8290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49839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42526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97543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19366"/>
      </p:ext>
    </p:extLst>
  </p:cSld>
  <p:clrMapOvr>
    <a:masterClrMapping/>
  </p:clrMapOvr>
  <p:transition advTm="1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2700"/>
            <a:ext cx="915035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298177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648505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07648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84212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12214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350"/>
            <a:ext cx="91630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35485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Altersstatistik der Studentenverbindung Amicitia-Turicensis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Altersstatistic der Amicitia-Turicensis</dc:title>
  <dc:creator>Bruno Ruess</dc:creator>
  <cp:lastModifiedBy>Bruno Ruess</cp:lastModifiedBy>
  <cp:revision>36</cp:revision>
  <dcterms:created xsi:type="dcterms:W3CDTF">2015-12-04T13:45:51Z</dcterms:created>
  <dcterms:modified xsi:type="dcterms:W3CDTF">2023-12-27T13:00:36Z</dcterms:modified>
</cp:coreProperties>
</file>